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328988" cy="3328988"/>
  <p:notesSz cx="6858000" cy="9144000"/>
  <p:defaultTextStyle>
    <a:defPPr>
      <a:defRPr lang="en-US"/>
    </a:defPPr>
    <a:lvl1pPr marL="0" algn="l" defTabSz="38039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190195" algn="l" defTabSz="38039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380390" algn="l" defTabSz="38039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570586" algn="l" defTabSz="38039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760781" algn="l" defTabSz="38039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950976" algn="l" defTabSz="38039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141171" algn="l" defTabSz="38039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331366" algn="l" defTabSz="38039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1521562" algn="l" defTabSz="38039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>
          <p15:clr>
            <a:srgbClr val="A4A3A4"/>
          </p15:clr>
        </p15:guide>
        <p15:guide id="2" pos="10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20" d="100"/>
          <a:sy n="220" d="100"/>
        </p:scale>
        <p:origin x="2112" y="162"/>
      </p:cViewPr>
      <p:guideLst>
        <p:guide orient="horz" pos="1049"/>
        <p:guide pos="10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3434C-A312-46DD-8DDF-D5686B6D6C0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5959B4-AD3D-4028-9197-E914546A6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6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8039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1pPr>
    <a:lvl2pPr marL="190195" algn="l" defTabSz="38039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2pPr>
    <a:lvl3pPr marL="380390" algn="l" defTabSz="38039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3pPr>
    <a:lvl4pPr marL="570586" algn="l" defTabSz="38039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4pPr>
    <a:lvl5pPr marL="760781" algn="l" defTabSz="38039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5pPr>
    <a:lvl6pPr marL="950976" algn="l" defTabSz="38039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6pPr>
    <a:lvl7pPr marL="1141171" algn="l" defTabSz="38039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7pPr>
    <a:lvl8pPr marL="1331366" algn="l" defTabSz="38039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8pPr>
    <a:lvl9pPr marL="1521562" algn="l" defTabSz="380390" rtl="0" eaLnBrk="1" latinLnBrk="0" hangingPunct="1">
      <a:defRPr sz="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INDIA RAIL SAFETY COUNCIL</a:t>
            </a:r>
          </a:p>
          <a:p>
            <a:endParaRPr lang="en-US" dirty="0" smtClean="0"/>
          </a:p>
          <a:p>
            <a:r>
              <a:rPr lang="en-US" dirty="0" smtClean="0"/>
              <a:t>SALUTE TO THE BRAVE HEART</a:t>
            </a:r>
          </a:p>
          <a:p>
            <a:endParaRPr lang="en-US" dirty="0" smtClean="0"/>
          </a:p>
          <a:p>
            <a:r>
              <a:rPr lang="en-US" dirty="0" smtClean="0"/>
              <a:t>www.railsafety.co.in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5959B4-AD3D-4028-9197-E914546A6EE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1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674" y="1034144"/>
            <a:ext cx="2829640" cy="7135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348" y="1886427"/>
            <a:ext cx="2330292" cy="8507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0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0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0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0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5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41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313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21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6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5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9061" y="64730"/>
            <a:ext cx="272214" cy="137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685" y="64730"/>
            <a:ext cx="762893" cy="137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173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8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967" y="2139183"/>
            <a:ext cx="2829640" cy="661174"/>
          </a:xfrm>
        </p:spPr>
        <p:txBody>
          <a:bodyPr anchor="t"/>
          <a:lstStyle>
            <a:lvl1pPr algn="l">
              <a:defRPr sz="1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967" y="1410967"/>
            <a:ext cx="2829640" cy="728216"/>
          </a:xfrm>
        </p:spPr>
        <p:txBody>
          <a:bodyPr anchor="b"/>
          <a:lstStyle>
            <a:lvl1pPr marL="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1pPr>
            <a:lvl2pPr marL="190195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2pPr>
            <a:lvl3pPr marL="38039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 marL="570586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4pPr>
            <a:lvl5pPr marL="760781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5pPr>
            <a:lvl6pPr marL="950976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6pPr>
            <a:lvl7pPr marL="1141171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7pPr>
            <a:lvl8pPr marL="1331366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8pPr>
            <a:lvl9pPr marL="1521562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023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685" y="376823"/>
            <a:ext cx="517264" cy="1066509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432" y="376823"/>
            <a:ext cx="517843" cy="1066509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34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450" y="133314"/>
            <a:ext cx="2996089" cy="55483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449" y="745170"/>
            <a:ext cx="1470881" cy="310551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0195" indent="0">
              <a:buNone/>
              <a:defRPr sz="800" b="1"/>
            </a:lvl2pPr>
            <a:lvl3pPr marL="380390" indent="0">
              <a:buNone/>
              <a:defRPr sz="700" b="1"/>
            </a:lvl3pPr>
            <a:lvl4pPr marL="570586" indent="0">
              <a:buNone/>
              <a:defRPr sz="700" b="1"/>
            </a:lvl4pPr>
            <a:lvl5pPr marL="760781" indent="0">
              <a:buNone/>
              <a:defRPr sz="700" b="1"/>
            </a:lvl5pPr>
            <a:lvl6pPr marL="950976" indent="0">
              <a:buNone/>
              <a:defRPr sz="700" b="1"/>
            </a:lvl6pPr>
            <a:lvl7pPr marL="1141171" indent="0">
              <a:buNone/>
              <a:defRPr sz="700" b="1"/>
            </a:lvl7pPr>
            <a:lvl8pPr marL="1331366" indent="0">
              <a:buNone/>
              <a:defRPr sz="700" b="1"/>
            </a:lvl8pPr>
            <a:lvl9pPr marL="1521562" indent="0">
              <a:buNone/>
              <a:defRPr sz="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449" y="1055721"/>
            <a:ext cx="1470881" cy="1918021"/>
          </a:xfrm>
        </p:spPr>
        <p:txBody>
          <a:bodyPr/>
          <a:lstStyle>
            <a:lvl1pPr>
              <a:defRPr sz="1000"/>
            </a:lvl1pPr>
            <a:lvl2pPr>
              <a:defRPr sz="8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91080" y="745170"/>
            <a:ext cx="1471459" cy="310551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0195" indent="0">
              <a:buNone/>
              <a:defRPr sz="800" b="1"/>
            </a:lvl2pPr>
            <a:lvl3pPr marL="380390" indent="0">
              <a:buNone/>
              <a:defRPr sz="700" b="1"/>
            </a:lvl3pPr>
            <a:lvl4pPr marL="570586" indent="0">
              <a:buNone/>
              <a:defRPr sz="700" b="1"/>
            </a:lvl4pPr>
            <a:lvl5pPr marL="760781" indent="0">
              <a:buNone/>
              <a:defRPr sz="700" b="1"/>
            </a:lvl5pPr>
            <a:lvl6pPr marL="950976" indent="0">
              <a:buNone/>
              <a:defRPr sz="700" b="1"/>
            </a:lvl6pPr>
            <a:lvl7pPr marL="1141171" indent="0">
              <a:buNone/>
              <a:defRPr sz="700" b="1"/>
            </a:lvl7pPr>
            <a:lvl8pPr marL="1331366" indent="0">
              <a:buNone/>
              <a:defRPr sz="700" b="1"/>
            </a:lvl8pPr>
            <a:lvl9pPr marL="1521562" indent="0">
              <a:buNone/>
              <a:defRPr sz="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91080" y="1055721"/>
            <a:ext cx="1471459" cy="1918021"/>
          </a:xfrm>
        </p:spPr>
        <p:txBody>
          <a:bodyPr/>
          <a:lstStyle>
            <a:lvl1pPr>
              <a:defRPr sz="1000"/>
            </a:lvl1pPr>
            <a:lvl2pPr>
              <a:defRPr sz="8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6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97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31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450" y="132543"/>
            <a:ext cx="1095214" cy="564079"/>
          </a:xfrm>
        </p:spPr>
        <p:txBody>
          <a:bodyPr anchor="b"/>
          <a:lstStyle>
            <a:lvl1pPr algn="l">
              <a:defRPr sz="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1542" y="132543"/>
            <a:ext cx="1860997" cy="2841199"/>
          </a:xfrm>
        </p:spPr>
        <p:txBody>
          <a:bodyPr/>
          <a:lstStyle>
            <a:lvl1pPr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6450" y="696622"/>
            <a:ext cx="1095214" cy="2277121"/>
          </a:xfrm>
        </p:spPr>
        <p:txBody>
          <a:bodyPr/>
          <a:lstStyle>
            <a:lvl1pPr marL="0" indent="0">
              <a:buNone/>
              <a:defRPr sz="600"/>
            </a:lvl1pPr>
            <a:lvl2pPr marL="190195" indent="0">
              <a:buNone/>
              <a:defRPr sz="500"/>
            </a:lvl2pPr>
            <a:lvl3pPr marL="380390" indent="0">
              <a:buNone/>
              <a:defRPr sz="400"/>
            </a:lvl3pPr>
            <a:lvl4pPr marL="570586" indent="0">
              <a:buNone/>
              <a:defRPr sz="400"/>
            </a:lvl4pPr>
            <a:lvl5pPr marL="760781" indent="0">
              <a:buNone/>
              <a:defRPr sz="400"/>
            </a:lvl5pPr>
            <a:lvl6pPr marL="950976" indent="0">
              <a:buNone/>
              <a:defRPr sz="400"/>
            </a:lvl6pPr>
            <a:lvl7pPr marL="1141171" indent="0">
              <a:buNone/>
              <a:defRPr sz="400"/>
            </a:lvl7pPr>
            <a:lvl8pPr marL="1331366" indent="0">
              <a:buNone/>
              <a:defRPr sz="400"/>
            </a:lvl8pPr>
            <a:lvl9pPr marL="1521562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20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505" y="2330292"/>
            <a:ext cx="1997393" cy="275104"/>
          </a:xfrm>
        </p:spPr>
        <p:txBody>
          <a:bodyPr anchor="b"/>
          <a:lstStyle>
            <a:lvl1pPr algn="l">
              <a:defRPr sz="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2505" y="297451"/>
            <a:ext cx="1997393" cy="1997393"/>
          </a:xfrm>
        </p:spPr>
        <p:txBody>
          <a:bodyPr/>
          <a:lstStyle>
            <a:lvl1pPr marL="0" indent="0">
              <a:buNone/>
              <a:defRPr sz="1300"/>
            </a:lvl1pPr>
            <a:lvl2pPr marL="190195" indent="0">
              <a:buNone/>
              <a:defRPr sz="1200"/>
            </a:lvl2pPr>
            <a:lvl3pPr marL="380390" indent="0">
              <a:buNone/>
              <a:defRPr sz="1000"/>
            </a:lvl3pPr>
            <a:lvl4pPr marL="570586" indent="0">
              <a:buNone/>
              <a:defRPr sz="800"/>
            </a:lvl4pPr>
            <a:lvl5pPr marL="760781" indent="0">
              <a:buNone/>
              <a:defRPr sz="800"/>
            </a:lvl5pPr>
            <a:lvl6pPr marL="950976" indent="0">
              <a:buNone/>
              <a:defRPr sz="800"/>
            </a:lvl6pPr>
            <a:lvl7pPr marL="1141171" indent="0">
              <a:buNone/>
              <a:defRPr sz="800"/>
            </a:lvl7pPr>
            <a:lvl8pPr marL="1331366" indent="0">
              <a:buNone/>
              <a:defRPr sz="800"/>
            </a:lvl8pPr>
            <a:lvl9pPr marL="1521562" indent="0">
              <a:buNone/>
              <a:defRPr sz="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2505" y="2605396"/>
            <a:ext cx="1997393" cy="390693"/>
          </a:xfrm>
        </p:spPr>
        <p:txBody>
          <a:bodyPr/>
          <a:lstStyle>
            <a:lvl1pPr marL="0" indent="0">
              <a:buNone/>
              <a:defRPr sz="600"/>
            </a:lvl1pPr>
            <a:lvl2pPr marL="190195" indent="0">
              <a:buNone/>
              <a:defRPr sz="500"/>
            </a:lvl2pPr>
            <a:lvl3pPr marL="380390" indent="0">
              <a:buNone/>
              <a:defRPr sz="400"/>
            </a:lvl3pPr>
            <a:lvl4pPr marL="570586" indent="0">
              <a:buNone/>
              <a:defRPr sz="400"/>
            </a:lvl4pPr>
            <a:lvl5pPr marL="760781" indent="0">
              <a:buNone/>
              <a:defRPr sz="400"/>
            </a:lvl5pPr>
            <a:lvl6pPr marL="950976" indent="0">
              <a:buNone/>
              <a:defRPr sz="400"/>
            </a:lvl6pPr>
            <a:lvl7pPr marL="1141171" indent="0">
              <a:buNone/>
              <a:defRPr sz="400"/>
            </a:lvl7pPr>
            <a:lvl8pPr marL="1331366" indent="0">
              <a:buNone/>
              <a:defRPr sz="400"/>
            </a:lvl8pPr>
            <a:lvl9pPr marL="1521562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32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6450" y="133314"/>
            <a:ext cx="2996089" cy="554831"/>
          </a:xfrm>
          <a:prstGeom prst="rect">
            <a:avLst/>
          </a:prstGeom>
        </p:spPr>
        <p:txBody>
          <a:bodyPr vert="horz" lIns="38039" tIns="19020" rIns="38039" bIns="190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450" y="776764"/>
            <a:ext cx="2996089" cy="2196978"/>
          </a:xfrm>
          <a:prstGeom prst="rect">
            <a:avLst/>
          </a:prstGeom>
        </p:spPr>
        <p:txBody>
          <a:bodyPr vert="horz" lIns="38039" tIns="19020" rIns="38039" bIns="190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6449" y="3085479"/>
            <a:ext cx="776764" cy="177238"/>
          </a:xfrm>
          <a:prstGeom prst="rect">
            <a:avLst/>
          </a:prstGeom>
        </p:spPr>
        <p:txBody>
          <a:bodyPr vert="horz" lIns="38039" tIns="19020" rIns="38039" bIns="19020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538CD-15EE-4DF8-82A6-8047FFE15E56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7404" y="3085479"/>
            <a:ext cx="1054180" cy="177238"/>
          </a:xfrm>
          <a:prstGeom prst="rect">
            <a:avLst/>
          </a:prstGeom>
        </p:spPr>
        <p:txBody>
          <a:bodyPr vert="horz" lIns="38039" tIns="19020" rIns="38039" bIns="19020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85775" y="3085479"/>
            <a:ext cx="776764" cy="177238"/>
          </a:xfrm>
          <a:prstGeom prst="rect">
            <a:avLst/>
          </a:prstGeom>
        </p:spPr>
        <p:txBody>
          <a:bodyPr vert="horz" lIns="38039" tIns="19020" rIns="38039" bIns="19020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418AB-B288-43A4-B060-D6B109643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8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0390" rtl="0" eaLnBrk="1" latinLnBrk="0" hangingPunct="1">
        <a:spcBef>
          <a:spcPct val="0"/>
        </a:spcBef>
        <a:buNone/>
        <a:defRPr sz="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646" indent="-142646" algn="l" defTabSz="380390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09067" indent="-118872" algn="l" defTabSz="38039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475488" indent="-95098" algn="l" defTabSz="380390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665683" indent="-95098" algn="l" defTabSz="380390" rtl="0" eaLnBrk="1" latinLnBrk="0" hangingPunct="1">
        <a:spcBef>
          <a:spcPct val="20000"/>
        </a:spcBef>
        <a:buFont typeface="Arial" pitchFamily="34" charset="0"/>
        <a:buChar char="–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55878" indent="-95098" algn="l" defTabSz="380390" rtl="0" eaLnBrk="1" latinLnBrk="0" hangingPunct="1">
        <a:spcBef>
          <a:spcPct val="20000"/>
        </a:spcBef>
        <a:buFont typeface="Arial" pitchFamily="34" charset="0"/>
        <a:buChar char="»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46074" indent="-95098" algn="l" defTabSz="380390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36269" indent="-95098" algn="l" defTabSz="380390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26464" indent="-95098" algn="l" defTabSz="380390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616659" indent="-95098" algn="l" defTabSz="380390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39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90195" algn="l" defTabSz="38039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80390" algn="l" defTabSz="38039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70586" algn="l" defTabSz="38039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760781" algn="l" defTabSz="38039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950976" algn="l" defTabSz="38039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141171" algn="l" defTabSz="38039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331366" algn="l" defTabSz="38039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521562" algn="l" defTabSz="380390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3328988" cy="3328988"/>
          </a:xfrm>
          <a:solidFill>
            <a:srgbClr val="00206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33314" y="2731294"/>
            <a:ext cx="2704587" cy="2539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05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ALL INDIA RAIL SAFETY COUNCIL</a:t>
            </a:r>
            <a:endParaRPr lang="en-US" sz="105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31094" y="2917034"/>
            <a:ext cx="1204176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00" dirty="0">
                <a:solidFill>
                  <a:srgbClr val="002060"/>
                </a:solidFill>
                <a:latin typeface="Actor" panose="020B0604020202020204" pitchFamily="34" charset="0"/>
              </a:rPr>
              <a:t>www.railsafety.co.in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3" y="225526"/>
            <a:ext cx="3328988" cy="2790684"/>
          </a:xfrm>
          <a:prstGeom prst="rect">
            <a:avLst/>
          </a:prstGeom>
          <a:solidFill>
            <a:srgbClr val="060624"/>
          </a:solidFill>
        </p:spPr>
      </p:pic>
    </p:spTree>
    <p:extLst>
      <p:ext uri="{BB962C8B-B14F-4D97-AF65-F5344CB8AC3E}">
        <p14:creationId xmlns:p14="http://schemas.microsoft.com/office/powerpoint/2010/main" val="1466929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18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Actor</vt:lpstr>
      <vt:lpstr>Arial</vt:lpstr>
      <vt:lpstr>Arial Black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Dell</cp:lastModifiedBy>
  <cp:revision>10</cp:revision>
  <dcterms:created xsi:type="dcterms:W3CDTF">2021-02-04T06:45:32Z</dcterms:created>
  <dcterms:modified xsi:type="dcterms:W3CDTF">2025-09-30T13:42:46Z</dcterms:modified>
</cp:coreProperties>
</file>